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</a:t>
            </a:r>
            <a:r>
              <a:rPr lang="fa-IR" sz="3200" b="1" dirty="0" smtClean="0">
                <a:cs typeface="B Nazanin" panose="00000400000000000000" pitchFamily="2" charset="-78"/>
              </a:rPr>
              <a:t>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:a16="http://schemas.microsoft.com/office/drawing/2014/main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72200"/>
              </p:ext>
            </p:extLst>
          </p:nvPr>
        </p:nvGraphicFramePr>
        <p:xfrm>
          <a:off x="389467" y="1794935"/>
          <a:ext cx="10464800" cy="413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053837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سوالات غربالگری سلامت روان </a:t>
                      </a:r>
                    </a:p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(پیش از بارداری، بارداری)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326895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smtClean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63139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اعلام نظر دفتر سلامت روان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همسرآزاری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89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506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:a16="http://schemas.microsoft.com/office/drawing/2014/main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504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:a16="http://schemas.microsoft.com/office/drawing/2014/main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:a16="http://schemas.microsoft.com/office/drawing/2014/main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:a16="http://schemas.microsoft.com/office/drawing/2014/main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:a16="http://schemas.microsoft.com/office/drawing/2014/main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:a16="http://schemas.microsoft.com/office/drawing/2014/main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:a16="http://schemas.microsoft.com/office/drawing/2014/main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:a16="http://schemas.microsoft.com/office/drawing/2014/main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 smtClean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 smtClean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528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Calibri</vt:lpstr>
      <vt:lpstr>Century Gothic</vt:lpstr>
      <vt:lpstr>Wingdings 3</vt:lpstr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رادپویان خانم لاله</cp:lastModifiedBy>
  <cp:revision>14</cp:revision>
  <dcterms:created xsi:type="dcterms:W3CDTF">2023-04-29T07:50:52Z</dcterms:created>
  <dcterms:modified xsi:type="dcterms:W3CDTF">2023-05-01T08:07:29Z</dcterms:modified>
</cp:coreProperties>
</file>